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tGPT Image Sep 20, 2026, 10_34_10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ChatGPT Image Sep 20, 2026, 10_34_16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8950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ChatGPT Image Sep 20, 2026, 10_34_20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5" y="114175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9d115c46-7611-4b8a-938b-54017011e16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275" y="152400"/>
            <a:ext cx="810944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ChatGPT Image Sep 20, 2026, 10_34_27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5" y="989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aeb1f2cf-946c-4b59-8704-58563d9348f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063" y="152400"/>
            <a:ext cx="726987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ChatGPT Image Sep 20, 2026, 10_34_3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5" y="989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ChatGPT Image Sep 20, 2026, 10_34_38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5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ChatGPT Image Sep 20, 2026, 10_34_41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5" y="1142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ChatGPT Image Sep 20, 2026, 10_34_46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975" y="121825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