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fa88a12a2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fa88a12a2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fa88a12a23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fa88a12a23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fa88a12a23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fa88a12a2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fa88a12a23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fa88a12a23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fa88a12a38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fa88a12a3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88a12a38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a88a12a38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fa88a12a38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fa88a12a38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fa88a12a38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fa88a12a38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fa88a12a38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fa88a12a38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 title="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 title="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 title="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 title="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 title="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9" title="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0" title="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1" title="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2" title="1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