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a88a12a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a88a12a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a88a12a23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a88a12a2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a88a12a2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a88a12a2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a88a12a2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a88a12a2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a88a12a2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a88a12a2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a88a12a2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fa88a12a2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88a12a2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a88a12a2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88a12a2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a88a12a2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a88a12a2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a88a12a2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6" title="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6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 title="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 title="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 title="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