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7f27fdfbc341bd1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7f27fdfbc341bd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7f27fdfbc341bd1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7f27fdfbc341bd1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7f27fdfbc341bd1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7f27fdfbc341bd1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7f27fdfbc341bd1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7f27fdfbc341bd1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7f27fdfbc341bd1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7f27fdfbc341bd1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7f27fdfbc341bd1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7f27fdfbc341bd1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7f27fdfbc341bd1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7f27fdfbc341bd1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7f27fdfbc341bd1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7f27fdfbc341bd1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7f27fdfbc341bd1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h7f27fdfbc341bd1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7f27fdfbc341bd1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7f27fdfbc341bd1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7f27fdfbc341bd1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h7f27fdfbc341bd1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7f27fdfbc341bd1f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h7f27fdfbc341bd1f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7f27fdfbc341bd1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7f27fdfbc341bd1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7f27fdfbc341bd1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h7f27fdfbc341bd1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7f27fdfbc341bd1f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h7f27fdfbc341bd1f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7f27fdfbc341bd1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h7f27fdfbc341bd1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7f27fdfbc341bd1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h7f27fdfbc341bd1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h7f27fdfbc341bd1f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h7f27fdfbc341bd1f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7f27fdfbc341bd1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h7f27fdfbc341bd1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7f27fdfbc341bd1f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h7f27fdfbc341bd1f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7f27fdfbc341bd1f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h7f27fdfbc341bd1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7f27fdfbc341bd1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7f27fdfbc341bd1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h7f27fdfbc341bd1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h7f27fdfbc341bd1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h7f27fdfbc341bd1f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h7f27fdfbc341bd1f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7f27fdfbc341bd1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h7f27fdfbc341bd1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7f27fdfbc341bd1f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h7f27fdfbc341bd1f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h7f27fdfbc341bd1f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h7f27fdfbc341bd1f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h7f27fdfbc341bd1f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h7f27fdfbc341bd1f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7f27fdfbc341bd1f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h7f27fdfbc341bd1f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h7f27fdfbc341bd1f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h7f27fdfbc341bd1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h7f27fdfbc341bd1f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h7f27fdfbc341bd1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h7f27fdfbc341bd1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h7f27fdfbc341bd1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h7f27fdfbc341bd1f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h7f27fdfbc341bd1f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h7f27fdfbc341bd1f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h7f27fdfbc341bd1f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h7f27fdfbc341bd1f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h7f27fdfbc341bd1f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h7f27fdfbc341bd1f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h7f27fdfbc341bd1f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01_Rasionalisasi_Program_Pendidikan_MARA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02_Isi_Kandung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03_Keputusan_Strategik_Untuk_MARA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04_Rasionalisasi_Menghubungkan_Program_Kepada_Pekerja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05_Asas_Ekonomi_Dan_Pelaburan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06_Perkhidmatan_Dan_Pembuatan_Mendominasi_Ekonom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07_Peta_Fokus_Industri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08_Peta_Pembangunan_Industri_Dan_Padanan_Pendidik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09_Majikan_Utama_Dan_Kompetensi_Yang_Dipadank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10_Makanan_Halal_Dan_Farmaseutikal_Memerlukan_Proses_Terkaw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 title="11_Tiga_Bukti_Industri_Dengan_Skop_Yang_Berbez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 title="12_Portfolio_Latihan_Mengikut_Kekuatan_Industri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 title="13_Rangkaian_Pendidikan_MARA_Membahagikan_Peran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 title="14_GIATMARA_Kursus_Baharu_Dan_Wajaran_1_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 title="15_GIATMARA_Kursus_Baharu_Dan_Wajaran_2_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 title="16_TVETMARA_Pengkhususan_Teknikal_Yang_Diperluk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 title="17_UniKL_Dan_Kolej_Profesional_MARA_Kursus_Dan_Wajar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 title="18_Rasionalisasi_Mengikut_Bukti_Program_Dan_Perminta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 title="19_Rintis_2027_Dan_Pengembangan_Hingga_20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 title="20_Cadangan_Pelaksanaan_Dan_Kawalan_Hasi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 title="21_Keputusan_Pengurusan_Dan_Pelaksanaan_Berfas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4" title="22_Lampiran_A_Inventori_22_Kawasan_Industr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5" title="23_Lampiran_B_Matriks_Zon_Institusi_Dan_Pekerja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6" title="24_Lampiran_C_Unjuran_Permintaan_Model_Senario_2027_20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7" title="25_Lampiran_D_Pecahan_Senario_Asas_Mengikut_Klus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8" title="26_Lampiran_E_Kapasiti_Rintis_Dan_Skala_Latihan_MAR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9" title="27_Lampiran_F_Anggaran_Peruntukan_RM3_0_Jut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0" title="28_Lampiran_G_Pulangan_Ekonomi_Melalui_Pendapatan_Dan_Produktivit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 title="29_Lampiran_H_Ilustrasi_Pendapatan_Bagi_Rintis_202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2" title="30_Lampiran_I_KPI_Yang_Diperlukan_Oleh_Pengurus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3" title="MARA_Melaka_Slaid_31_Realisti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4" title="MARA_Melaka_Slaid_32_Realisti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5" title="MARA_Melaka_Slaid_33_Realisti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6" title="MARA_Melaka_Slaid_34_Realisti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7" title="MARA_Melaka_Slaid_35_Realisti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8" title="MARA_Melaka_Slaid_36_Realisti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